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Jun 23 2024 07:05:21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51.png" Type="http://schemas.openxmlformats.org/officeDocument/2006/relationships/image"/><Relationship Id="rId2" Target="../media/image252.png" Type="http://schemas.openxmlformats.org/officeDocument/2006/relationships/image"/><Relationship Id="rId3" Target="../media/image253.png" Type="http://schemas.openxmlformats.org/officeDocument/2006/relationships/image"/><Relationship Id="rId4" Target="../media/image254.png" Type="http://schemas.openxmlformats.org/officeDocument/2006/relationships/image"/><Relationship Id="rId5" Target="../media/image255.png" Type="http://schemas.openxmlformats.org/officeDocument/2006/relationships/image"/><Relationship Id="rId6" Target="../media/image256.png" Type="http://schemas.openxmlformats.org/officeDocument/2006/relationships/image"/><Relationship Id="rId7" Target="../media/image257.png" Type="http://schemas.openxmlformats.org/officeDocument/2006/relationships/image"/><Relationship Id="rId8" Target="../media/image258.png" Type="http://schemas.openxmlformats.org/officeDocument/2006/relationships/image"/><Relationship Id="rId9" Target="../media/image259.png" Type="http://schemas.openxmlformats.org/officeDocument/2006/relationships/image"/><Relationship Id="rId10" Target="../media/image260.png" Type="http://schemas.openxmlformats.org/officeDocument/2006/relationships/image"/><Relationship Id="rId11" Target="../media/image261.png" Type="http://schemas.openxmlformats.org/officeDocument/2006/relationships/image"/><Relationship Id="rId12" Target="../media/image262.png" Type="http://schemas.openxmlformats.org/officeDocument/2006/relationships/image"/><Relationship Id="rId13" Target="../media/image263.png" Type="http://schemas.openxmlformats.org/officeDocument/2006/relationships/image"/><Relationship Id="rId14" Target="../media/image264.png" Type="http://schemas.openxmlformats.org/officeDocument/2006/relationships/image"/><Relationship Id="rId15" Target="../media/image265.png" Type="http://schemas.openxmlformats.org/officeDocument/2006/relationships/image"/><Relationship Id="rId16" Target="../media/image266.png" Type="http://schemas.openxmlformats.org/officeDocument/2006/relationships/image"/><Relationship Id="rId17" Target="../media/image267.png" Type="http://schemas.openxmlformats.org/officeDocument/2006/relationships/image"/><Relationship Id="rId18" Target="../media/image268.png" Type="http://schemas.openxmlformats.org/officeDocument/2006/relationships/image"/><Relationship Id="rId19" Target="../media/image269.png" Type="http://schemas.openxmlformats.org/officeDocument/2006/relationships/image"/><Relationship Id="rId20" Target="../media/image270.png" Type="http://schemas.openxmlformats.org/officeDocument/2006/relationships/image"/><Relationship Id="rId21" Target="../media/image271.png" Type="http://schemas.openxmlformats.org/officeDocument/2006/relationships/image"/><Relationship Id="rId22" Target="../media/image272.png" Type="http://schemas.openxmlformats.org/officeDocument/2006/relationships/image"/><Relationship Id="rId23" Target="../media/image273.png" Type="http://schemas.openxmlformats.org/officeDocument/2006/relationships/image"/><Relationship Id="rId24" Target="../media/image274.png" Type="http://schemas.openxmlformats.org/officeDocument/2006/relationships/image"/><Relationship Id="rId25" Target="../media/image275.png" Type="http://schemas.openxmlformats.org/officeDocument/2006/relationships/image"/><Relationship Id="rId26" Target="../media/image276.png" Type="http://schemas.openxmlformats.org/officeDocument/2006/relationships/image"/><Relationship Id="rId27" Target="../media/image277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8.png" Type="http://schemas.openxmlformats.org/officeDocument/2006/relationships/image"/><Relationship Id="rId2" Target="../media/image279.png" Type="http://schemas.openxmlformats.org/officeDocument/2006/relationships/image"/><Relationship Id="rId3" Target="../media/image280.png" Type="http://schemas.openxmlformats.org/officeDocument/2006/relationships/image"/><Relationship Id="rId4" Target="../media/image281.png" Type="http://schemas.openxmlformats.org/officeDocument/2006/relationships/image"/><Relationship Id="rId5" Target="../media/image282.png" Type="http://schemas.openxmlformats.org/officeDocument/2006/relationships/image"/><Relationship Id="rId6" Target="../media/image283.png" Type="http://schemas.openxmlformats.org/officeDocument/2006/relationships/image"/><Relationship Id="rId7" Target="../media/image284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85.png" Type="http://schemas.openxmlformats.org/officeDocument/2006/relationships/image"/><Relationship Id="rId2" Target="../media/image286.png" Type="http://schemas.openxmlformats.org/officeDocument/2006/relationships/image"/><Relationship Id="rId3" Target="../media/image287.png" Type="http://schemas.openxmlformats.org/officeDocument/2006/relationships/image"/><Relationship Id="rId4" Target="../media/image288.png" Type="http://schemas.openxmlformats.org/officeDocument/2006/relationships/image"/><Relationship Id="rId5" Target="../media/image289.png" Type="http://schemas.openxmlformats.org/officeDocument/2006/relationships/image"/><Relationship Id="rId6" Target="../media/image290.png" Type="http://schemas.openxmlformats.org/officeDocument/2006/relationships/image"/><Relationship Id="rId7" Target="../media/image291.png" Type="http://schemas.openxmlformats.org/officeDocument/2006/relationships/image"/><Relationship Id="rId8" Target="../media/image292.png" Type="http://schemas.openxmlformats.org/officeDocument/2006/relationships/image"/><Relationship Id="rId9" Target="../media/image293.png" Type="http://schemas.openxmlformats.org/officeDocument/2006/relationships/image"/><Relationship Id="rId10" Target="../media/image294.png" Type="http://schemas.openxmlformats.org/officeDocument/2006/relationships/image"/><Relationship Id="rId11" Target="../media/image295.png" Type="http://schemas.openxmlformats.org/officeDocument/2006/relationships/image"/><Relationship Id="rId12" Target="../media/image296.png" Type="http://schemas.openxmlformats.org/officeDocument/2006/relationships/image"/><Relationship Id="rId13" Target="../media/image297.png" Type="http://schemas.openxmlformats.org/officeDocument/2006/relationships/image"/><Relationship Id="rId14" Target="../media/image298.png" Type="http://schemas.openxmlformats.org/officeDocument/2006/relationships/image"/><Relationship Id="rId15" Target="../media/image299.png" Type="http://schemas.openxmlformats.org/officeDocument/2006/relationships/image"/><Relationship Id="rId16" Target="../media/image300.png" Type="http://schemas.openxmlformats.org/officeDocument/2006/relationships/image"/><Relationship Id="rId17" Target="../media/image301.png" Type="http://schemas.openxmlformats.org/officeDocument/2006/relationships/image"/><Relationship Id="rId18" Target="../media/image302.png" Type="http://schemas.openxmlformats.org/officeDocument/2006/relationships/image"/><Relationship Id="rId19" Target="../media/image303.png" Type="http://schemas.openxmlformats.org/officeDocument/2006/relationships/image"/><Relationship Id="rId20" Target="../media/image304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5.png" Type="http://schemas.openxmlformats.org/officeDocument/2006/relationships/image"/><Relationship Id="rId2" Target="../media/image306.png" Type="http://schemas.openxmlformats.org/officeDocument/2006/relationships/image"/><Relationship Id="rId3" Target="../media/image307.png" Type="http://schemas.openxmlformats.org/officeDocument/2006/relationships/image"/><Relationship Id="rId4" Target="../media/image308.png" Type="http://schemas.openxmlformats.org/officeDocument/2006/relationships/image"/><Relationship Id="rId5" Target="../media/image309.png" Type="http://schemas.openxmlformats.org/officeDocument/2006/relationships/image"/><Relationship Id="rId6" Target="../media/image310.png" Type="http://schemas.openxmlformats.org/officeDocument/2006/relationships/image"/><Relationship Id="rId7" Target="../media/image311.png" Type="http://schemas.openxmlformats.org/officeDocument/2006/relationships/image"/><Relationship Id="rId8" Target="../media/image312.png" Type="http://schemas.openxmlformats.org/officeDocument/2006/relationships/image"/><Relationship Id="rId9" Target="../media/image313.png" Type="http://schemas.openxmlformats.org/officeDocument/2006/relationships/image"/><Relationship Id="rId10" Target="../media/image314.png" Type="http://schemas.openxmlformats.org/officeDocument/2006/relationships/image"/><Relationship Id="rId11" Target="../media/image315.png" Type="http://schemas.openxmlformats.org/officeDocument/2006/relationships/image"/><Relationship Id="rId12" Target="../media/image316.png" Type="http://schemas.openxmlformats.org/officeDocument/2006/relationships/image"/><Relationship Id="rId13" Target="../media/image317.png" Type="http://schemas.openxmlformats.org/officeDocument/2006/relationships/image"/><Relationship Id="rId14" Target="../media/image318.png" Type="http://schemas.openxmlformats.org/officeDocument/2006/relationships/image"/><Relationship Id="rId15" Target="../media/image319.png" Type="http://schemas.openxmlformats.org/officeDocument/2006/relationships/image"/><Relationship Id="rId16" Target="../media/image320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21.png" Type="http://schemas.openxmlformats.org/officeDocument/2006/relationships/image"/><Relationship Id="rId2" Target="../media/image322.png" Type="http://schemas.openxmlformats.org/officeDocument/2006/relationships/image"/><Relationship Id="rId3" Target="../media/image323.png" Type="http://schemas.openxmlformats.org/officeDocument/2006/relationships/image"/><Relationship Id="rId4" Target="../media/image324.png" Type="http://schemas.openxmlformats.org/officeDocument/2006/relationships/image"/><Relationship Id="rId5" Target="../media/image325.png" Type="http://schemas.openxmlformats.org/officeDocument/2006/relationships/image"/><Relationship Id="rId6" Target="../media/image326.png" Type="http://schemas.openxmlformats.org/officeDocument/2006/relationships/image"/><Relationship Id="rId7" Target="../media/image327.png" Type="http://schemas.openxmlformats.org/officeDocument/2006/relationships/image"/><Relationship Id="rId8" Target="../media/image328.png" Type="http://schemas.openxmlformats.org/officeDocument/2006/relationships/image"/><Relationship Id="rId9" Target="../media/image329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0.png" Type="http://schemas.openxmlformats.org/officeDocument/2006/relationships/image"/><Relationship Id="rId2" Target="../media/image331.png" Type="http://schemas.openxmlformats.org/officeDocument/2006/relationships/image"/><Relationship Id="rId3" Target="../media/image332.png" Type="http://schemas.openxmlformats.org/officeDocument/2006/relationships/image"/><Relationship Id="rId4" Target="../media/image333.png" Type="http://schemas.openxmlformats.org/officeDocument/2006/relationships/image"/><Relationship Id="rId5" Target="../media/image334.png" Type="http://schemas.openxmlformats.org/officeDocument/2006/relationships/image"/><Relationship Id="rId6" Target="../media/image335.png" Type="http://schemas.openxmlformats.org/officeDocument/2006/relationships/image"/><Relationship Id="rId7" Target="../media/image336.png" Type="http://schemas.openxmlformats.org/officeDocument/2006/relationships/image"/><Relationship Id="rId8" Target="../media/image337.png" Type="http://schemas.openxmlformats.org/officeDocument/2006/relationships/image"/><Relationship Id="rId9" Target="../media/image338.png" Type="http://schemas.openxmlformats.org/officeDocument/2006/relationships/image"/><Relationship Id="rId10" Target="../media/image339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40.png" Type="http://schemas.openxmlformats.org/officeDocument/2006/relationships/image"/><Relationship Id="rId2" Target="../media/image341.png" Type="http://schemas.openxmlformats.org/officeDocument/2006/relationships/image"/><Relationship Id="rId3" Target="../media/image342.png" Type="http://schemas.openxmlformats.org/officeDocument/2006/relationships/image"/><Relationship Id="rId4" Target="../media/image343.png" Type="http://schemas.openxmlformats.org/officeDocument/2006/relationships/image"/><Relationship Id="rId5" Target="../media/image344.png" Type="http://schemas.openxmlformats.org/officeDocument/2006/relationships/image"/><Relationship Id="rId6" Target="../media/image345.png" Type="http://schemas.openxmlformats.org/officeDocument/2006/relationships/image"/><Relationship Id="rId7" Target="../media/image346.png" Type="http://schemas.openxmlformats.org/officeDocument/2006/relationships/image"/><Relationship Id="rId8" Target="../media/image347.png" Type="http://schemas.openxmlformats.org/officeDocument/2006/relationships/image"/><Relationship Id="rId9" Target="../media/image348.png" Type="http://schemas.openxmlformats.org/officeDocument/2006/relationships/image"/><Relationship Id="rId10" Target="../media/image349.png" Type="http://schemas.openxmlformats.org/officeDocument/2006/relationships/image"/><Relationship Id="rId11" Target="../media/image350.png" Type="http://schemas.openxmlformats.org/officeDocument/2006/relationships/image"/><Relationship Id="rId12" Target="../media/image351.png" Type="http://schemas.openxmlformats.org/officeDocument/2006/relationships/image"/><Relationship Id="rId13" Target="../media/image352.png" Type="http://schemas.openxmlformats.org/officeDocument/2006/relationships/image"/><Relationship Id="rId14" Target="../media/image353.png" Type="http://schemas.openxmlformats.org/officeDocument/2006/relationships/image"/><Relationship Id="rId15" Target="../media/image354.png" Type="http://schemas.openxmlformats.org/officeDocument/2006/relationships/image"/><Relationship Id="rId16" Target="../media/image355.png" Type="http://schemas.openxmlformats.org/officeDocument/2006/relationships/image"/><Relationship Id="rId17" Target="../media/image356.png" Type="http://schemas.openxmlformats.org/officeDocument/2006/relationships/image"/><Relationship Id="rId18" Target="../media/image357.png" Type="http://schemas.openxmlformats.org/officeDocument/2006/relationships/image"/><Relationship Id="rId19" Target="../media/image358.png" Type="http://schemas.openxmlformats.org/officeDocument/2006/relationships/image"/><Relationship Id="rId20" Target="../media/image359.png" Type="http://schemas.openxmlformats.org/officeDocument/2006/relationships/image"/><Relationship Id="rId21" Target="../media/image360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61.png" Type="http://schemas.openxmlformats.org/officeDocument/2006/relationships/image"/><Relationship Id="rId2" Target="../media/image362.png" Type="http://schemas.openxmlformats.org/officeDocument/2006/relationships/image"/><Relationship Id="rId3" Target="../media/image363.png" Type="http://schemas.openxmlformats.org/officeDocument/2006/relationships/image"/><Relationship Id="rId4" Target="../media/image364.png" Type="http://schemas.openxmlformats.org/officeDocument/2006/relationships/image"/><Relationship Id="rId5" Target="../media/image365.png" Type="http://schemas.openxmlformats.org/officeDocument/2006/relationships/image"/><Relationship Id="rId6" Target="../media/image366.png" Type="http://schemas.openxmlformats.org/officeDocument/2006/relationships/image"/><Relationship Id="rId7" Target="../media/image367.png" Type="http://schemas.openxmlformats.org/officeDocument/2006/relationships/image"/><Relationship Id="rId8" Target="../media/image368.png" Type="http://schemas.openxmlformats.org/officeDocument/2006/relationships/image"/><Relationship Id="rId9" Target="../media/image369.png" Type="http://schemas.openxmlformats.org/officeDocument/2006/relationships/image"/><Relationship Id="rId10" Target="../media/image370.png" Type="http://schemas.openxmlformats.org/officeDocument/2006/relationships/image"/><Relationship Id="rId11" Target="../media/image371.png" Type="http://schemas.openxmlformats.org/officeDocument/2006/relationships/image"/><Relationship Id="rId12" Target="../media/image372.png" Type="http://schemas.openxmlformats.org/officeDocument/2006/relationships/image"/><Relationship Id="rId13" Target="../media/image373.png" Type="http://schemas.openxmlformats.org/officeDocument/2006/relationships/image"/><Relationship Id="rId14" Target="../media/image374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75.png" Type="http://schemas.openxmlformats.org/officeDocument/2006/relationships/image"/><Relationship Id="rId2" Target="../media/image376.png" Type="http://schemas.openxmlformats.org/officeDocument/2006/relationships/image"/><Relationship Id="rId3" Target="../media/image377.png" Type="http://schemas.openxmlformats.org/officeDocument/2006/relationships/image"/><Relationship Id="rId4" Target="../media/image378.png" Type="http://schemas.openxmlformats.org/officeDocument/2006/relationships/image"/><Relationship Id="rId5" Target="../media/image379.png" Type="http://schemas.openxmlformats.org/officeDocument/2006/relationships/image"/><Relationship Id="rId6" Target="../media/image380.png" Type="http://schemas.openxmlformats.org/officeDocument/2006/relationships/image"/><Relationship Id="rId7" Target="../media/image381.png" Type="http://schemas.openxmlformats.org/officeDocument/2006/relationships/image"/><Relationship Id="rId8" Target="../media/image382.png" Type="http://schemas.openxmlformats.org/officeDocument/2006/relationships/image"/><Relationship Id="rId9" Target="../media/image383.png" Type="http://schemas.openxmlformats.org/officeDocument/2006/relationships/image"/><Relationship Id="rId10" Target="../media/image384.png" Type="http://schemas.openxmlformats.org/officeDocument/2006/relationships/image"/><Relationship Id="rId11" Target="../media/image385.png" Type="http://schemas.openxmlformats.org/officeDocument/2006/relationships/image"/><Relationship Id="rId12" Target="../media/image386.png" Type="http://schemas.openxmlformats.org/officeDocument/2006/relationships/image"/><Relationship Id="rId13" Target="../media/image387.png" Type="http://schemas.openxmlformats.org/officeDocument/2006/relationships/image"/><Relationship Id="rId14" Target="../media/image388.png" Type="http://schemas.openxmlformats.org/officeDocument/2006/relationships/image"/><Relationship Id="rId15" Target="../media/image389.png" Type="http://schemas.openxmlformats.org/officeDocument/2006/relationships/image"/><Relationship Id="rId16" Target="../media/image390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91.png" Type="http://schemas.openxmlformats.org/officeDocument/2006/relationships/image"/><Relationship Id="rId2" Target="../media/image392.png" Type="http://schemas.openxmlformats.org/officeDocument/2006/relationships/image"/><Relationship Id="rId3" Target="../media/image393.png" Type="http://schemas.openxmlformats.org/officeDocument/2006/relationships/image"/><Relationship Id="rId4" Target="../media/image394.png" Type="http://schemas.openxmlformats.org/officeDocument/2006/relationships/image"/><Relationship Id="rId5" Target="../media/image395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96.png" Type="http://schemas.openxmlformats.org/officeDocument/2006/relationships/image"/><Relationship Id="rId2" Target="../media/image397.png" Type="http://schemas.openxmlformats.org/officeDocument/2006/relationships/image"/><Relationship Id="rId3" Target="../media/image398.png" Type="http://schemas.openxmlformats.org/officeDocument/2006/relationships/image"/><Relationship Id="rId4" Target="../media/image399.png" Type="http://schemas.openxmlformats.org/officeDocument/2006/relationships/image"/><Relationship Id="rId5" Target="../media/image400.png" Type="http://schemas.openxmlformats.org/officeDocument/2006/relationships/image"/><Relationship Id="rId6" Target="../media/image401.png" Type="http://schemas.openxmlformats.org/officeDocument/2006/relationships/image"/><Relationship Id="rId7" Target="../media/image402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03.png" Type="http://schemas.openxmlformats.org/officeDocument/2006/relationships/image"/><Relationship Id="rId2" Target="../media/image404.png" Type="http://schemas.openxmlformats.org/officeDocument/2006/relationships/image"/><Relationship Id="rId3" Target="../media/image405.png" Type="http://schemas.openxmlformats.org/officeDocument/2006/relationships/image"/><Relationship Id="rId4" Target="../media/image406.png" Type="http://schemas.openxmlformats.org/officeDocument/2006/relationships/image"/><Relationship Id="rId5" Target="../media/image407.png" Type="http://schemas.openxmlformats.org/officeDocument/2006/relationships/image"/><Relationship Id="rId6" Target="../media/image408.png" Type="http://schemas.openxmlformats.org/officeDocument/2006/relationships/image"/><Relationship Id="rId7" Target="../media/image409.png" Type="http://schemas.openxmlformats.org/officeDocument/2006/relationships/image"/><Relationship Id="rId8" Target="../media/image410.png" Type="http://schemas.openxmlformats.org/officeDocument/2006/relationships/image"/><Relationship Id="rId9" Target="../media/image411.png" Type="http://schemas.openxmlformats.org/officeDocument/2006/relationships/image"/><Relationship Id="rId10" Target="../media/image412.png" Type="http://schemas.openxmlformats.org/officeDocument/2006/relationships/image"/><Relationship Id="rId11" Target="../media/image413.png" Type="http://schemas.openxmlformats.org/officeDocument/2006/relationships/image"/><Relationship Id="rId12" Target="../media/image414.png" Type="http://schemas.openxmlformats.org/officeDocument/2006/relationships/image"/><Relationship Id="rId13" Target="../media/image415.png" Type="http://schemas.openxmlformats.org/officeDocument/2006/relationships/image"/><Relationship Id="rId14" Target="../media/image416.png" Type="http://schemas.openxmlformats.org/officeDocument/2006/relationships/image"/><Relationship Id="rId15" Target="../media/image417.png" Type="http://schemas.openxmlformats.org/officeDocument/2006/relationships/image"/><Relationship Id="rId16" Target="../media/image418.png" Type="http://schemas.openxmlformats.org/officeDocument/2006/relationships/image"/><Relationship Id="rId17" Target="../media/image419.png" Type="http://schemas.openxmlformats.org/officeDocument/2006/relationships/image"/><Relationship Id="rId18" Target="../media/image420.png" Type="http://schemas.openxmlformats.org/officeDocument/2006/relationships/image"/><Relationship Id="rId19" Target="../media/image421.png" Type="http://schemas.openxmlformats.org/officeDocument/2006/relationships/image"/><Relationship Id="rId20" Target="../media/image422.png" Type="http://schemas.openxmlformats.org/officeDocument/2006/relationships/image"/><Relationship Id="rId21" Target="../media/image423.png" Type="http://schemas.openxmlformats.org/officeDocument/2006/relationships/image"/><Relationship Id="rId22" Target="../media/image424.png" Type="http://schemas.openxmlformats.org/officeDocument/2006/relationships/image"/><Relationship Id="rId23" Target="../media/image425.png" Type="http://schemas.openxmlformats.org/officeDocument/2006/relationships/image"/><Relationship Id="rId24" Target="../media/image426.png" Type="http://schemas.openxmlformats.org/officeDocument/2006/relationships/image"/><Relationship Id="rId25" Target="../media/image427.png" Type="http://schemas.openxmlformats.org/officeDocument/2006/relationships/image"/><Relationship Id="rId26" Target="../media/image428.png" Type="http://schemas.openxmlformats.org/officeDocument/2006/relationships/image"/><Relationship Id="rId27" Target="../media/image429.png" Type="http://schemas.openxmlformats.org/officeDocument/2006/relationships/image"/><Relationship Id="rId28" Target="../media/image430.png" Type="http://schemas.openxmlformats.org/officeDocument/2006/relationships/image"/><Relationship Id="rId29" Target="../media/image431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slideLayouts/slideLayout1.xml" Type="http://schemas.openxmlformats.org/officeDocument/2006/relationships/slideLayout"/><Relationship Id="rId36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5.png" Type="http://schemas.openxmlformats.org/officeDocument/2006/relationships/image"/><Relationship Id="rId2" Target="../media/image216.png" Type="http://schemas.openxmlformats.org/officeDocument/2006/relationships/image"/><Relationship Id="rId3" Target="../media/image217.png" Type="http://schemas.openxmlformats.org/officeDocument/2006/relationships/image"/><Relationship Id="rId4" Target="../media/image218.png" Type="http://schemas.openxmlformats.org/officeDocument/2006/relationships/image"/><Relationship Id="rId5" Target="../media/image219.png" Type="http://schemas.openxmlformats.org/officeDocument/2006/relationships/image"/><Relationship Id="rId6" Target="../media/image220.png" Type="http://schemas.openxmlformats.org/officeDocument/2006/relationships/image"/><Relationship Id="rId7" Target="../media/image221.png" Type="http://schemas.openxmlformats.org/officeDocument/2006/relationships/image"/><Relationship Id="rId8" Target="../media/image222.png" Type="http://schemas.openxmlformats.org/officeDocument/2006/relationships/image"/><Relationship Id="rId9" Target="../media/image223.png" Type="http://schemas.openxmlformats.org/officeDocument/2006/relationships/image"/><Relationship Id="rId10" Target="../media/image224.png" Type="http://schemas.openxmlformats.org/officeDocument/2006/relationships/image"/><Relationship Id="rId11" Target="../media/image225.png" Type="http://schemas.openxmlformats.org/officeDocument/2006/relationships/image"/><Relationship Id="rId12" Target="../media/image226.png" Type="http://schemas.openxmlformats.org/officeDocument/2006/relationships/image"/><Relationship Id="rId13" Target="../media/image227.png" Type="http://schemas.openxmlformats.org/officeDocument/2006/relationships/image"/><Relationship Id="rId14" Target="../media/image228.png" Type="http://schemas.openxmlformats.org/officeDocument/2006/relationships/image"/><Relationship Id="rId15" Target="../media/image229.png" Type="http://schemas.openxmlformats.org/officeDocument/2006/relationships/image"/><Relationship Id="rId16" Target="../media/image230.png" Type="http://schemas.openxmlformats.org/officeDocument/2006/relationships/image"/><Relationship Id="rId17" Target="../media/image231.png" Type="http://schemas.openxmlformats.org/officeDocument/2006/relationships/image"/><Relationship Id="rId18" Target="../media/image232.png" Type="http://schemas.openxmlformats.org/officeDocument/2006/relationships/image"/><Relationship Id="rId19" Target="../media/image233.png" Type="http://schemas.openxmlformats.org/officeDocument/2006/relationships/image"/><Relationship Id="rId20" Target="../media/image234.png" Type="http://schemas.openxmlformats.org/officeDocument/2006/relationships/image"/><Relationship Id="rId21" Target="../media/image235.png" Type="http://schemas.openxmlformats.org/officeDocument/2006/relationships/image"/><Relationship Id="rId22" Target="../media/image236.png" Type="http://schemas.openxmlformats.org/officeDocument/2006/relationships/image"/><Relationship Id="rId23" Target="../media/image237.png" Type="http://schemas.openxmlformats.org/officeDocument/2006/relationships/image"/><Relationship Id="rId24" Target="../media/image238.png" Type="http://schemas.openxmlformats.org/officeDocument/2006/relationships/image"/><Relationship Id="rId25" Target="../media/image239.png" Type="http://schemas.openxmlformats.org/officeDocument/2006/relationships/image"/><Relationship Id="rId26" Target="../media/image240.png" Type="http://schemas.openxmlformats.org/officeDocument/2006/relationships/image"/><Relationship Id="rId27" Target="../media/image241.png" Type="http://schemas.openxmlformats.org/officeDocument/2006/relationships/image"/><Relationship Id="rId28" Target="../media/image242.png" Type="http://schemas.openxmlformats.org/officeDocument/2006/relationships/image"/><Relationship Id="rId29" Target="../media/image243.png" Type="http://schemas.openxmlformats.org/officeDocument/2006/relationships/image"/><Relationship Id="rId30" Target="../media/image244.png" Type="http://schemas.openxmlformats.org/officeDocument/2006/relationships/image"/><Relationship Id="rId31" Target="../media/image245.png" Type="http://schemas.openxmlformats.org/officeDocument/2006/relationships/image"/><Relationship Id="rId32" Target="../media/image246.png" Type="http://schemas.openxmlformats.org/officeDocument/2006/relationships/image"/><Relationship Id="rId33" Target="../media/image247.png" Type="http://schemas.openxmlformats.org/officeDocument/2006/relationships/image"/><Relationship Id="rId34" Target="../media/image248.png" Type="http://schemas.openxmlformats.org/officeDocument/2006/relationships/image"/><Relationship Id="rId35" Target="../media/image249.png" Type="http://schemas.openxmlformats.org/officeDocument/2006/relationships/image"/><Relationship Id="rId36" Target="../media/image25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09edee6c-6ec8-4bc9-823a-3d8d193b7bd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API-BRIDGE FOR POWERVS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e687e558-849d-40cc-8043-cd8071f659e9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is.reservation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loudan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e7114cc0-ffd2-4199-bc1a-ea79a6f09e89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CLOUDSWAY CDN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2ad2fdd0-bba5-11ea-8966-5d6402fed1c7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81cda9f0-b9c3-11e7-acad-0d931c5f18f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3e1a2c30-11dd-11ec-b621-67e0f6600d56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Elasticsearch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Etcd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Mongo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PostgreSQL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RabbitMQ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omposeRedis-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public.bluemix.container.registr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4ad9c1b8-e58e-2a9d-ccb8-d4d5ae84abc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b6c4a555-5ff6-4e1d-9ce7-0a9976629eab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59b735ee-5938-4ebd-a6b2-541aef2d1f6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d19358fd-a20a-4bb7-9727-9d3c129db74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76fad670-9d74-4138-8a14-709f5e6ac65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5da26b90-7b83-44b5-b6d3-778b408b77d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07d4aa9f-1f71-43bb-9916-8e9cff5bc42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ab48530-6638-4fce-a386-0bd598576a0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a0814030-c9dd-11e7-9a5e-19d80fed5e00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840bcb30-f8c3-11ed-afcd-01dba1a5ada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PRODUCT HUB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696b9880-9e9b-11ea-9054-e15e287f1e7f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nterprised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elasticsearch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etc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mongodb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mysq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postgresql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tabases-for-redi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d0532c0-f87c-11ea-be25-c9dc051df74f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ashdb-for-transactions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9e02e72d-00ce-4220-b44c-650c8314e58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dedicated-hos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86fb7610-0f92-11ea-a6a3-8b96ed1570d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7dd59b11-c3c5-5aad-f6b2-2a0c2a3e6c4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c11a440-6073-11e9-9f5a-2f7997ba23c0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2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3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9f3db814-3aec-47c5-94b0-6a71d49bd27f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79679329-2050-4779-a2e2-7210b88aed4e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FS - HORIZON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6fc0c2df-7fbc-470f-aac5-a93af7ef4a9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FLEX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2ca6b61-2aa8-4b8f-ba21-69854bd2095b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MANAGED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b4ed8a30-936f-11e9-b289-1d079699cbe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8973dd7-184b-4e71-8485-84af8e81dbe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d1e3f0d2-0f49-ddfd-0eb9-2897b9d3a45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4955a78-30f9-426d-a25a-344480421b2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cdb4690-c2d8-11eb-bff1-4f7b9d2dfe4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a7f4e38-f218-48ef-9dd2-df408747568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bigi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60427a43-cf48-41e0-bd95-26bde9c12105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6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shar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floating-i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flow-log-collecto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2fb0ba3-1679-4053-a593-9f2259d9e87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f5b26324-9b39-c701-0cc5-b0d5d2fe8534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a93eeacc-7012-c8bc-c851-e928949a226c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function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hcx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3dacb5a3-de4a-4361-9f39-0b6657f89f37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e0e839d-ac5f-4435-b6b4-a58032feb27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BE3AADC2-2C1A-4078-82F0-A33B1FD86EB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fa329acf-f9b6-fa9f-f37e-ad72d0b6a78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589492e-6ac0-4a11-9c28-a157851c8f6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986f2197-9f9a-44f4-9463-f17ec64c672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imag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metadata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EEB04BA5-25BB-4E52-AAE5-9C7BEF86543B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otf-service-i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5874a60-cb12-11e7-948e-37ac098eb1b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3b960983-4483-488a-9851-6f7cccdb353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1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035145f0-2cac-4505-59e9-2e363d08d5aa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e41347f-b18e-4ca6-bf80-b5467c63f9a6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d3a5a53-eb60-4f3c-8fd1-17f88585b6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983ea9a2-0fec-4021-8b70-8da5373394e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a8f89634-261c-4832-8257-b25e0478798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f1fa7442-9ee0-4e27-94c2-0cb3776a0a0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ntainers-kubernetes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load-balance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e13e1860-959c-11e8-871e-ad157af61ad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b3c3da-7b1f-0879-f414-f367da218488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imi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4bd30e0-8921-11e9-a2c5-13fceaf553c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messages-for-rabbitmq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4000551-49ff-4868-9e05-f863e60fad3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01037c41-adce-4bb5-8b45-0c06004916c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snapshot-consistency-group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b6393bc-7d81-446b-9728-61b704f6eca5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c42cff0-b19b-11eb-9a66-c717766c1d3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network-acl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97bd0c3-a8e5-4f3d-b925-16380e039a9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466091c0-9b8d-11eb-8f8c-91e95378d441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f756420-434f-11e8-ae40-6bdd72502ab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bb6229f0-e632-11ee-ae26-5d6d9ba99ee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IBM STORAGE PROTECT FOR POWERVS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f0ea1510-e632-11ee-acb6-4d13e7035de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SAP HANA STARTER EDITION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339a87f0-e633-11ee-acb6-4d13e7035de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MIGRATE WORKLOADS TO IBM POWER VIRTUAL SERVER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placement-group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41690130-a4e8-11ea-94c3-d72a57643c7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2a001640-21f1-466e-b6f0-d227c353a823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666f360-66d1-11e9-85ef-a19427301a8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power-iaas.netwo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NETWORK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power-iaas.shared-processor-poo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SHARED PROCESSOR POOL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power-iaas.snapsho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SNAPSHOT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ower-iaas.pvm-insta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VIRTUAL MACHINE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ower-iaas.volum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VOLUME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260dfd6-9b79-4377-be6d-146a5cb59be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POWERVS MIGRATION AS A SERVICE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43B3EB0-F56B-4753-92E4-093815814C1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91a901ac-fb7d-9b6e-eb25-14e75a20c4c2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a5be6a6-6497-4bb6-8829-55a7bebc499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c03a06c-f1bb-46f8-84d8-9378432b280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public-gatewa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3eb2d5a0-24ff-11eb-9437-631d7272fff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b6049020-80f4-11eb-a0f7-e35ec9b4054f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5f8ac0-98f7-11e9-a40c-5b3c4bf3cc6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467ab6d8-48dd-485a-adf9-30d5107537a1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openshift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bd517bf0-88ba-11ea-a52e-91aeb42a401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chematics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ebc0cdb0-af2a-11ea-98c7-29e5db82264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afb603e9-8738-4542-abf4-baf5231a4dbe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BM_SecureGatewa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omplianc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e831e900-82d6-11ec-95c5-c12c5a5d9687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security-grou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ABB08BA3-D14D-4BD9-A5E6-EF67C52D35C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A888FFEA-E976-4F83-B7EC-288233BF62E6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fdf77820-deed-11e9-911d-5f09017358ff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c35fb8c-bc5b-431b-859e-3861771d584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556153d0-5ad0-11e9-b7f9-41319ef2212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9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5acdbc42-8965-48f9-8a3c-1c728b6ed2c4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subne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282c1d79-9176-4597-9cff-941a8d6cfd4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512e5f0-64fb-11e8-9c23-830c05b8b72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f38a4da0-c353-11e9-83b6-a36a57a97a0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vmware.directorsi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CLOUD DIRECTOR SITE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vmware.vd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VIRTUAL DATA CENTER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veeam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66644e80-f35a-11ee-923f-2fe367129617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VERIFY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virtual-network-interfa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vpc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endpoint-gateway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887073fb-ba5b-9407-d2ac-938308d890e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virtual-server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insta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5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09f5a6ea-185e-4625-8281-9e8629360a4f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6670b68-84ca-4a04-b8e8-c567dfeeddd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757254b0-a9a0-11ea-9ff6-17a22eb543c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fd1e0240-dd95-11eb-b4a0-db1c9221b8a2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vpn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vrop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76b7bf22-b443-47db-b3db-066ba2988f47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51c53b72-918f-4869-b834-2d99eb28422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d307850-0404-11eb-8c8b-c7d7505f656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39ba9d4c-b1c5-4cc3-a163-38b580121e0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12fbfff4-12c7-ccd0-80e6-603e8607468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7045626d-55e3-4418-be11-683a26dbc1e5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1530fa0-1776-11ee-93f6-1d4066e6a40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43834340-4a6d-11ed-97d2-959039ad2a2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ad019f3-0fd6-4c25-966d-f3952481a870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power-iaas.workspa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zerto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2024-06-23T07:05:27.446Z</dcterms:created>
  <dcterms:modified xsi:type="dcterms:W3CDTF">2024-06-23T07:05:27.446Z</dcterms:modified>
</cp:coreProperties>
</file>